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0A17C-1E43-43D6-9A3E-EBA4BB8B6265}" v="3" dt="2021-11-19T13:13:1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7880A17C-1E43-43D6-9A3E-EBA4BB8B6265}"/>
    <pc:docChg chg="custSel addSld modSld">
      <pc:chgData name="Seelen, BMJG (Bernhard)" userId="8c651d8e-946e-4948-8a64-4c10bca0126f" providerId="ADAL" clId="{7880A17C-1E43-43D6-9A3E-EBA4BB8B6265}" dt="2021-11-19T13:16:20.282" v="1150" actId="14100"/>
      <pc:docMkLst>
        <pc:docMk/>
      </pc:docMkLst>
      <pc:sldChg chg="modSp mod">
        <pc:chgData name="Seelen, BMJG (Bernhard)" userId="8c651d8e-946e-4948-8a64-4c10bca0126f" providerId="ADAL" clId="{7880A17C-1E43-43D6-9A3E-EBA4BB8B6265}" dt="2021-07-06T09:38:14.788" v="131" actId="404"/>
        <pc:sldMkLst>
          <pc:docMk/>
          <pc:sldMk cId="985077150" sldId="256"/>
        </pc:sldMkLst>
        <pc:spChg chg="mod">
          <ac:chgData name="Seelen, BMJG (Bernhard)" userId="8c651d8e-946e-4948-8a64-4c10bca0126f" providerId="ADAL" clId="{7880A17C-1E43-43D6-9A3E-EBA4BB8B6265}" dt="2021-07-06T09:38:14.788" v="131" actId="404"/>
          <ac:spMkLst>
            <pc:docMk/>
            <pc:sldMk cId="985077150" sldId="256"/>
            <ac:spMk id="2" creationId="{B22100BC-E6D3-4541-9764-75979912A7DC}"/>
          </ac:spMkLst>
        </pc:spChg>
        <pc:spChg chg="mod">
          <ac:chgData name="Seelen, BMJG (Bernhard)" userId="8c651d8e-946e-4948-8a64-4c10bca0126f" providerId="ADAL" clId="{7880A17C-1E43-43D6-9A3E-EBA4BB8B6265}" dt="2021-07-06T09:37:30.374" v="27" actId="403"/>
          <ac:spMkLst>
            <pc:docMk/>
            <pc:sldMk cId="985077150" sldId="256"/>
            <ac:spMk id="3" creationId="{49B9871A-B1B8-46C2-96E0-481FE74FA50F}"/>
          </ac:spMkLst>
        </pc:spChg>
      </pc:sldChg>
      <pc:sldChg chg="modSp mod">
        <pc:chgData name="Seelen, BMJG (Bernhard)" userId="8c651d8e-946e-4948-8a64-4c10bca0126f" providerId="ADAL" clId="{7880A17C-1E43-43D6-9A3E-EBA4BB8B6265}" dt="2021-11-19T13:12:26.043" v="1029" actId="1076"/>
        <pc:sldMkLst>
          <pc:docMk/>
          <pc:sldMk cId="521150709" sldId="257"/>
        </pc:sldMkLst>
        <pc:spChg chg="mod">
          <ac:chgData name="Seelen, BMJG (Bernhard)" userId="8c651d8e-946e-4948-8a64-4c10bca0126f" providerId="ADAL" clId="{7880A17C-1E43-43D6-9A3E-EBA4BB8B6265}" dt="2021-11-19T13:12:26.043" v="1029" actId="1076"/>
          <ac:spMkLst>
            <pc:docMk/>
            <pc:sldMk cId="521150709" sldId="257"/>
            <ac:spMk id="3" creationId="{7D0CC16A-78EE-4AC7-960D-DB0EC115CB4D}"/>
          </ac:spMkLst>
        </pc:spChg>
      </pc:sldChg>
      <pc:sldChg chg="modSp mod">
        <pc:chgData name="Seelen, BMJG (Bernhard)" userId="8c651d8e-946e-4948-8a64-4c10bca0126f" providerId="ADAL" clId="{7880A17C-1E43-43D6-9A3E-EBA4BB8B6265}" dt="2021-11-19T13:12:52.738" v="1031" actId="27636"/>
        <pc:sldMkLst>
          <pc:docMk/>
          <pc:sldMk cId="701772977" sldId="258"/>
        </pc:sldMkLst>
        <pc:spChg chg="mod">
          <ac:chgData name="Seelen, BMJG (Bernhard)" userId="8c651d8e-946e-4948-8a64-4c10bca0126f" providerId="ADAL" clId="{7880A17C-1E43-43D6-9A3E-EBA4BB8B6265}" dt="2021-11-19T13:12:52.738" v="1031" actId="27636"/>
          <ac:spMkLst>
            <pc:docMk/>
            <pc:sldMk cId="701772977" sldId="258"/>
            <ac:spMk id="3" creationId="{0B1789C9-6765-4A83-B4EA-5959AF18B8B5}"/>
          </ac:spMkLst>
        </pc:spChg>
      </pc:sldChg>
      <pc:sldChg chg="modSp mod">
        <pc:chgData name="Seelen, BMJG (Bernhard)" userId="8c651d8e-946e-4948-8a64-4c10bca0126f" providerId="ADAL" clId="{7880A17C-1E43-43D6-9A3E-EBA4BB8B6265}" dt="2021-11-19T13:13:34.378" v="1053" actId="14100"/>
        <pc:sldMkLst>
          <pc:docMk/>
          <pc:sldMk cId="3127002283" sldId="259"/>
        </pc:sldMkLst>
        <pc:spChg chg="mod">
          <ac:chgData name="Seelen, BMJG (Bernhard)" userId="8c651d8e-946e-4948-8a64-4c10bca0126f" providerId="ADAL" clId="{7880A17C-1E43-43D6-9A3E-EBA4BB8B6265}" dt="2021-11-19T13:13:34.378" v="1053" actId="14100"/>
          <ac:spMkLst>
            <pc:docMk/>
            <pc:sldMk cId="3127002283" sldId="259"/>
            <ac:spMk id="3" creationId="{16A13189-87CF-47C8-9320-813F3274074C}"/>
          </ac:spMkLst>
        </pc:spChg>
      </pc:sldChg>
      <pc:sldChg chg="modSp mod">
        <pc:chgData name="Seelen, BMJG (Bernhard)" userId="8c651d8e-946e-4948-8a64-4c10bca0126f" providerId="ADAL" clId="{7880A17C-1E43-43D6-9A3E-EBA4BB8B6265}" dt="2021-11-19T13:14:41.766" v="1095" actId="403"/>
        <pc:sldMkLst>
          <pc:docMk/>
          <pc:sldMk cId="1459969115" sldId="260"/>
        </pc:sldMkLst>
        <pc:spChg chg="mod">
          <ac:chgData name="Seelen, BMJG (Bernhard)" userId="8c651d8e-946e-4948-8a64-4c10bca0126f" providerId="ADAL" clId="{7880A17C-1E43-43D6-9A3E-EBA4BB8B6265}" dt="2021-11-19T13:14:41.766" v="1095" actId="403"/>
          <ac:spMkLst>
            <pc:docMk/>
            <pc:sldMk cId="1459969115" sldId="260"/>
            <ac:spMk id="3" creationId="{245B7AB8-F1DF-4D0C-BEE3-472DE8BC2029}"/>
          </ac:spMkLst>
        </pc:spChg>
      </pc:sldChg>
      <pc:sldChg chg="addSp modSp new mod">
        <pc:chgData name="Seelen, BMJG (Bernhard)" userId="8c651d8e-946e-4948-8a64-4c10bca0126f" providerId="ADAL" clId="{7880A17C-1E43-43D6-9A3E-EBA4BB8B6265}" dt="2021-11-19T13:12:16.026" v="1028" actId="14100"/>
        <pc:sldMkLst>
          <pc:docMk/>
          <pc:sldMk cId="4174495618" sldId="261"/>
        </pc:sldMkLst>
        <pc:spChg chg="mod">
          <ac:chgData name="Seelen, BMJG (Bernhard)" userId="8c651d8e-946e-4948-8a64-4c10bca0126f" providerId="ADAL" clId="{7880A17C-1E43-43D6-9A3E-EBA4BB8B6265}" dt="2021-07-06T10:01:19.191" v="162" actId="20577"/>
          <ac:spMkLst>
            <pc:docMk/>
            <pc:sldMk cId="4174495618" sldId="261"/>
            <ac:spMk id="2" creationId="{CD4C0C7F-51DA-449A-BAA6-C9F73B1E7445}"/>
          </ac:spMkLst>
        </pc:spChg>
        <pc:spChg chg="mod">
          <ac:chgData name="Seelen, BMJG (Bernhard)" userId="8c651d8e-946e-4948-8a64-4c10bca0126f" providerId="ADAL" clId="{7880A17C-1E43-43D6-9A3E-EBA4BB8B6265}" dt="2021-11-19T13:12:16.026" v="1028" actId="14100"/>
          <ac:spMkLst>
            <pc:docMk/>
            <pc:sldMk cId="4174495618" sldId="261"/>
            <ac:spMk id="3" creationId="{D2F04034-8B9D-4F64-B868-A161D5EAB159}"/>
          </ac:spMkLst>
        </pc:spChg>
        <pc:spChg chg="add mod">
          <ac:chgData name="Seelen, BMJG (Bernhard)" userId="8c651d8e-946e-4948-8a64-4c10bca0126f" providerId="ADAL" clId="{7880A17C-1E43-43D6-9A3E-EBA4BB8B6265}" dt="2021-07-06T10:04:59.520" v="599" actId="1076"/>
          <ac:spMkLst>
            <pc:docMk/>
            <pc:sldMk cId="4174495618" sldId="261"/>
            <ac:spMk id="4" creationId="{6E5696B5-A731-4D13-92F0-F4E40D8ADAA5}"/>
          </ac:spMkLst>
        </pc:spChg>
      </pc:sldChg>
      <pc:sldChg chg="addSp modSp new mod">
        <pc:chgData name="Seelen, BMJG (Bernhard)" userId="8c651d8e-946e-4948-8a64-4c10bca0126f" providerId="ADAL" clId="{7880A17C-1E43-43D6-9A3E-EBA4BB8B6265}" dt="2021-11-19T13:16:20.282" v="1150" actId="14100"/>
        <pc:sldMkLst>
          <pc:docMk/>
          <pc:sldMk cId="3078758569" sldId="262"/>
        </pc:sldMkLst>
        <pc:spChg chg="mod">
          <ac:chgData name="Seelen, BMJG (Bernhard)" userId="8c651d8e-946e-4948-8a64-4c10bca0126f" providerId="ADAL" clId="{7880A17C-1E43-43D6-9A3E-EBA4BB8B6265}" dt="2021-07-06T10:06:24.874" v="724" actId="113"/>
          <ac:spMkLst>
            <pc:docMk/>
            <pc:sldMk cId="3078758569" sldId="262"/>
            <ac:spMk id="2" creationId="{364C9287-A174-4A7A-A8AC-D65C5E28E237}"/>
          </ac:spMkLst>
        </pc:spChg>
        <pc:spChg chg="mod">
          <ac:chgData name="Seelen, BMJG (Bernhard)" userId="8c651d8e-946e-4948-8a64-4c10bca0126f" providerId="ADAL" clId="{7880A17C-1E43-43D6-9A3E-EBA4BB8B6265}" dt="2021-11-19T13:16:20.282" v="1150" actId="14100"/>
          <ac:spMkLst>
            <pc:docMk/>
            <pc:sldMk cId="3078758569" sldId="262"/>
            <ac:spMk id="3" creationId="{8ECC9E0C-279C-4AB9-B5F9-C9209DAF3962}"/>
          </ac:spMkLst>
        </pc:spChg>
        <pc:spChg chg="add mod">
          <ac:chgData name="Seelen, BMJG (Bernhard)" userId="8c651d8e-946e-4948-8a64-4c10bca0126f" providerId="ADAL" clId="{7880A17C-1E43-43D6-9A3E-EBA4BB8B6265}" dt="2021-07-06T10:08:22.451" v="1021" actId="27636"/>
          <ac:spMkLst>
            <pc:docMk/>
            <pc:sldMk cId="3078758569" sldId="262"/>
            <ac:spMk id="4" creationId="{7A0DA368-80F5-4D6C-AC05-488464664F28}"/>
          </ac:spMkLst>
        </pc:spChg>
      </pc:sldChg>
      <pc:sldChg chg="modSp add mod">
        <pc:chgData name="Seelen, BMJG (Bernhard)" userId="8c651d8e-946e-4948-8a64-4c10bca0126f" providerId="ADAL" clId="{7880A17C-1E43-43D6-9A3E-EBA4BB8B6265}" dt="2021-11-19T13:14:04.637" v="1090" actId="20577"/>
        <pc:sldMkLst>
          <pc:docMk/>
          <pc:sldMk cId="2077710018" sldId="263"/>
        </pc:sldMkLst>
        <pc:spChg chg="mod">
          <ac:chgData name="Seelen, BMJG (Bernhard)" userId="8c651d8e-946e-4948-8a64-4c10bca0126f" providerId="ADAL" clId="{7880A17C-1E43-43D6-9A3E-EBA4BB8B6265}" dt="2021-11-19T13:13:19.720" v="1038" actId="20577"/>
          <ac:spMkLst>
            <pc:docMk/>
            <pc:sldMk cId="2077710018" sldId="263"/>
            <ac:spMk id="2" creationId="{10909826-2716-4C43-AF0F-9DF4F819652B}"/>
          </ac:spMkLst>
        </pc:spChg>
        <pc:spChg chg="mod">
          <ac:chgData name="Seelen, BMJG (Bernhard)" userId="8c651d8e-946e-4948-8a64-4c10bca0126f" providerId="ADAL" clId="{7880A17C-1E43-43D6-9A3E-EBA4BB8B6265}" dt="2021-11-19T13:14:04.637" v="1090" actId="20577"/>
          <ac:spMkLst>
            <pc:docMk/>
            <pc:sldMk cId="2077710018" sldId="263"/>
            <ac:spMk id="3" creationId="{16A13189-87CF-47C8-9320-813F3274074C}"/>
          </ac:spMkLst>
        </pc:spChg>
      </pc:sldChg>
    </pc:docChg>
  </pc:docChgLst>
  <pc:docChgLst>
    <pc:chgData name="Bernhard Seelen" userId="8c651d8e-946e-4948-8a64-4c10bca0126f" providerId="ADAL" clId="{49CA33C3-3351-46DB-B3EF-9CAA68DCBFC5}"/>
    <pc:docChg chg="custSel modSld">
      <pc:chgData name="Bernhard Seelen" userId="8c651d8e-946e-4948-8a64-4c10bca0126f" providerId="ADAL" clId="{49CA33C3-3351-46DB-B3EF-9CAA68DCBFC5}" dt="2021-02-25T07:54:44.739" v="54" actId="14100"/>
      <pc:docMkLst>
        <pc:docMk/>
      </pc:docMkLst>
      <pc:sldChg chg="addSp modSp mod">
        <pc:chgData name="Bernhard Seelen" userId="8c651d8e-946e-4948-8a64-4c10bca0126f" providerId="ADAL" clId="{49CA33C3-3351-46DB-B3EF-9CAA68DCBFC5}" dt="2021-02-25T07:51:11.628" v="37" actId="1076"/>
        <pc:sldMkLst>
          <pc:docMk/>
          <pc:sldMk cId="521150709" sldId="257"/>
        </pc:sldMkLst>
        <pc:spChg chg="mod">
          <ac:chgData name="Bernhard Seelen" userId="8c651d8e-946e-4948-8a64-4c10bca0126f" providerId="ADAL" clId="{49CA33C3-3351-46DB-B3EF-9CAA68DCBFC5}" dt="2021-02-25T07:48:38.555" v="8" actId="403"/>
          <ac:spMkLst>
            <pc:docMk/>
            <pc:sldMk cId="521150709" sldId="257"/>
            <ac:spMk id="2" creationId="{CE78F018-8682-40FE-8ACE-CB9D4735E5A1}"/>
          </ac:spMkLst>
        </pc:spChg>
        <pc:picChg chg="add mod">
          <ac:chgData name="Bernhard Seelen" userId="8c651d8e-946e-4948-8a64-4c10bca0126f" providerId="ADAL" clId="{49CA33C3-3351-46DB-B3EF-9CAA68DCBFC5}" dt="2021-02-25T07:51:11.628" v="37" actId="1076"/>
          <ac:picMkLst>
            <pc:docMk/>
            <pc:sldMk cId="521150709" sldId="257"/>
            <ac:picMk id="4" creationId="{4E7C9124-5858-49AB-AC3E-EC70CAE09003}"/>
          </ac:picMkLst>
        </pc:picChg>
      </pc:sldChg>
      <pc:sldChg chg="addSp modSp mod">
        <pc:chgData name="Bernhard Seelen" userId="8c651d8e-946e-4948-8a64-4c10bca0126f" providerId="ADAL" clId="{49CA33C3-3351-46DB-B3EF-9CAA68DCBFC5}" dt="2021-02-25T07:52:56.807" v="44" actId="14100"/>
        <pc:sldMkLst>
          <pc:docMk/>
          <pc:sldMk cId="701772977" sldId="258"/>
        </pc:sldMkLst>
        <pc:spChg chg="mod">
          <ac:chgData name="Bernhard Seelen" userId="8c651d8e-946e-4948-8a64-4c10bca0126f" providerId="ADAL" clId="{49CA33C3-3351-46DB-B3EF-9CAA68DCBFC5}" dt="2021-02-25T07:48:48.067" v="13" actId="403"/>
          <ac:spMkLst>
            <pc:docMk/>
            <pc:sldMk cId="701772977" sldId="258"/>
            <ac:spMk id="2" creationId="{3B4A672B-CE4B-4888-AC93-B0A54B7B5E49}"/>
          </ac:spMkLst>
        </pc:spChg>
        <pc:picChg chg="add mod">
          <ac:chgData name="Bernhard Seelen" userId="8c651d8e-946e-4948-8a64-4c10bca0126f" providerId="ADAL" clId="{49CA33C3-3351-46DB-B3EF-9CAA68DCBFC5}" dt="2021-02-25T07:52:56.807" v="44" actId="14100"/>
          <ac:picMkLst>
            <pc:docMk/>
            <pc:sldMk cId="701772977" sldId="258"/>
            <ac:picMk id="4" creationId="{0A066A36-A355-47D5-8C79-EE2C41B893B7}"/>
          </ac:picMkLst>
        </pc:picChg>
      </pc:sldChg>
      <pc:sldChg chg="modSp mod">
        <pc:chgData name="Bernhard Seelen" userId="8c651d8e-946e-4948-8a64-4c10bca0126f" providerId="ADAL" clId="{49CA33C3-3351-46DB-B3EF-9CAA68DCBFC5}" dt="2021-02-25T07:49:29.858" v="34" actId="14100"/>
        <pc:sldMkLst>
          <pc:docMk/>
          <pc:sldMk cId="3127002283" sldId="259"/>
        </pc:sldMkLst>
        <pc:spChg chg="mod">
          <ac:chgData name="Bernhard Seelen" userId="8c651d8e-946e-4948-8a64-4c10bca0126f" providerId="ADAL" clId="{49CA33C3-3351-46DB-B3EF-9CAA68DCBFC5}" dt="2021-02-25T07:49:29.858" v="34" actId="14100"/>
          <ac:spMkLst>
            <pc:docMk/>
            <pc:sldMk cId="3127002283" sldId="259"/>
            <ac:spMk id="2" creationId="{10909826-2716-4C43-AF0F-9DF4F819652B}"/>
          </ac:spMkLst>
        </pc:spChg>
      </pc:sldChg>
      <pc:sldChg chg="addSp modSp mod">
        <pc:chgData name="Bernhard Seelen" userId="8c651d8e-946e-4948-8a64-4c10bca0126f" providerId="ADAL" clId="{49CA33C3-3351-46DB-B3EF-9CAA68DCBFC5}" dt="2021-02-25T07:54:44.739" v="54" actId="14100"/>
        <pc:sldMkLst>
          <pc:docMk/>
          <pc:sldMk cId="1459969115" sldId="260"/>
        </pc:sldMkLst>
        <pc:spChg chg="mod">
          <ac:chgData name="Bernhard Seelen" userId="8c651d8e-946e-4948-8a64-4c10bca0126f" providerId="ADAL" clId="{49CA33C3-3351-46DB-B3EF-9CAA68DCBFC5}" dt="2021-02-25T07:49:23.159" v="33" actId="403"/>
          <ac:spMkLst>
            <pc:docMk/>
            <pc:sldMk cId="1459969115" sldId="260"/>
            <ac:spMk id="2" creationId="{52C22DDC-87AF-4ABF-8025-8D0E56FED375}"/>
          </ac:spMkLst>
        </pc:spChg>
        <pc:spChg chg="mod">
          <ac:chgData name="Bernhard Seelen" userId="8c651d8e-946e-4948-8a64-4c10bca0126f" providerId="ADAL" clId="{49CA33C3-3351-46DB-B3EF-9CAA68DCBFC5}" dt="2021-02-25T07:54:13.258" v="50" actId="14100"/>
          <ac:spMkLst>
            <pc:docMk/>
            <pc:sldMk cId="1459969115" sldId="260"/>
            <ac:spMk id="3" creationId="{245B7AB8-F1DF-4D0C-BEE3-472DE8BC2029}"/>
          </ac:spMkLst>
        </pc:spChg>
        <pc:picChg chg="add mod">
          <ac:chgData name="Bernhard Seelen" userId="8c651d8e-946e-4948-8a64-4c10bca0126f" providerId="ADAL" clId="{49CA33C3-3351-46DB-B3EF-9CAA68DCBFC5}" dt="2021-02-25T07:53:37.355" v="46" actId="1076"/>
          <ac:picMkLst>
            <pc:docMk/>
            <pc:sldMk cId="1459969115" sldId="260"/>
            <ac:picMk id="4" creationId="{B5BFADDB-4E0A-4891-A05E-D5181BD611C4}"/>
          </ac:picMkLst>
        </pc:picChg>
        <pc:picChg chg="add mod">
          <ac:chgData name="Bernhard Seelen" userId="8c651d8e-946e-4948-8a64-4c10bca0126f" providerId="ADAL" clId="{49CA33C3-3351-46DB-B3EF-9CAA68DCBFC5}" dt="2021-02-25T07:54:08.291" v="49" actId="14100"/>
          <ac:picMkLst>
            <pc:docMk/>
            <pc:sldMk cId="1459969115" sldId="260"/>
            <ac:picMk id="5" creationId="{4E4DF801-951C-41F3-85CF-3155B952E2B8}"/>
          </ac:picMkLst>
        </pc:picChg>
        <pc:picChg chg="add mod">
          <ac:chgData name="Bernhard Seelen" userId="8c651d8e-946e-4948-8a64-4c10bca0126f" providerId="ADAL" clId="{49CA33C3-3351-46DB-B3EF-9CAA68DCBFC5}" dt="2021-02-25T07:54:44.739" v="54" actId="14100"/>
          <ac:picMkLst>
            <pc:docMk/>
            <pc:sldMk cId="1459969115" sldId="260"/>
            <ac:picMk id="6" creationId="{665854B6-D014-4382-A676-3EE59503E8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100BC-E6D3-4541-9764-75979912A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4018278"/>
            <a:ext cx="5518066" cy="2268559"/>
          </a:xfrm>
        </p:spPr>
        <p:txBody>
          <a:bodyPr>
            <a:noAutofit/>
          </a:bodyPr>
          <a:lstStyle/>
          <a:p>
            <a:r>
              <a:rPr lang="nl-NL" sz="2800" dirty="0"/>
              <a:t>vaste kosten</a:t>
            </a:r>
            <a:br>
              <a:rPr lang="nl-NL" sz="2800" dirty="0"/>
            </a:br>
            <a:r>
              <a:rPr lang="nl-NL" sz="2800" dirty="0"/>
              <a:t>variabele kosten</a:t>
            </a:r>
            <a:br>
              <a:rPr lang="nl-NL" sz="2800" dirty="0"/>
            </a:br>
            <a:r>
              <a:rPr lang="nl-NL" sz="2800" dirty="0"/>
              <a:t>productiecapaciteit</a:t>
            </a:r>
            <a:br>
              <a:rPr lang="nl-NL" sz="2800" dirty="0"/>
            </a:br>
            <a:r>
              <a:rPr lang="nl-NL" sz="2800" dirty="0"/>
              <a:t>arbeidsproductiviteit</a:t>
            </a:r>
            <a:br>
              <a:rPr lang="nl-NL" sz="2800" dirty="0"/>
            </a:br>
            <a:r>
              <a:rPr lang="nl-NL" sz="2800" dirty="0" err="1"/>
              <a:t>mvo</a:t>
            </a:r>
            <a:endParaRPr lang="nl-NL" sz="2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B9871A-B1B8-46C2-96E0-481FE74FA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20" y="2268786"/>
            <a:ext cx="7601554" cy="1160213"/>
          </a:xfrm>
        </p:spPr>
        <p:txBody>
          <a:bodyPr>
            <a:normAutofit/>
          </a:bodyPr>
          <a:lstStyle/>
          <a:p>
            <a:r>
              <a:rPr lang="en-US" sz="3600" b="1" dirty="0"/>
              <a:t>6.4 Meer of minder </a:t>
            </a:r>
            <a:r>
              <a:rPr lang="en-US" sz="3600" b="1" dirty="0" err="1"/>
              <a:t>productie</a:t>
            </a:r>
            <a:r>
              <a:rPr lang="en-US" sz="3600" b="1" dirty="0"/>
              <a:t>?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98507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0C7F-51DA-449A-BAA6-C9F73B1E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00B050"/>
                </a:solidFill>
              </a:rPr>
              <a:t>Vaste</a:t>
            </a:r>
            <a:r>
              <a:rPr lang="en-US" sz="3600" b="1" dirty="0">
                <a:solidFill>
                  <a:srgbClr val="00B050"/>
                </a:solidFill>
              </a:rPr>
              <a:t> of </a:t>
            </a:r>
            <a:r>
              <a:rPr lang="en-US" sz="3600" b="1" dirty="0" err="1">
                <a:solidFill>
                  <a:srgbClr val="00B050"/>
                </a:solidFill>
              </a:rPr>
              <a:t>variabele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kosten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F04034-8B9D-4F64-B868-A161D5EA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439917"/>
            <a:ext cx="9249339" cy="4457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i="1" dirty="0">
                <a:solidFill>
                  <a:srgbClr val="00B050"/>
                </a:solidFill>
              </a:rPr>
              <a:t>Vaste kosten</a:t>
            </a:r>
          </a:p>
          <a:p>
            <a:pPr marL="0" indent="0">
              <a:buNone/>
            </a:pPr>
            <a:r>
              <a:rPr lang="nl-NL" dirty="0"/>
              <a:t>De totale kosten zijn niet afhankelijk van de productie.</a:t>
            </a:r>
          </a:p>
          <a:p>
            <a:pPr marL="0" indent="0">
              <a:buNone/>
            </a:pPr>
            <a:r>
              <a:rPr lang="nl-NL" dirty="0"/>
              <a:t>Voorbeelden: Huur gebouw, reclame, verzekeringen</a:t>
            </a:r>
          </a:p>
          <a:p>
            <a:pPr marL="0" indent="0">
              <a:buNone/>
            </a:pPr>
            <a:endParaRPr lang="nl-NL" sz="700" dirty="0"/>
          </a:p>
          <a:p>
            <a:pPr marL="0" indent="0">
              <a:buNone/>
            </a:pPr>
            <a:r>
              <a:rPr lang="nl-NL" sz="2400" b="1" i="1" dirty="0">
                <a:solidFill>
                  <a:srgbClr val="00B050"/>
                </a:solidFill>
              </a:rPr>
              <a:t>Variabele kosten</a:t>
            </a:r>
          </a:p>
          <a:p>
            <a:pPr marL="0" indent="0">
              <a:buNone/>
            </a:pPr>
            <a:r>
              <a:rPr lang="nl-NL" dirty="0"/>
              <a:t>De totale kosten veranderen als de productie verandert.</a:t>
            </a:r>
          </a:p>
          <a:p>
            <a:pPr marL="0" indent="0">
              <a:buNone/>
            </a:pPr>
            <a:r>
              <a:rPr lang="nl-NL" dirty="0"/>
              <a:t>Voorbeelden: Elektriciteit machines, grondstoffen, verpakkingen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E5696B5-A731-4D13-92F0-F4E40D8ADAA5}"/>
              </a:ext>
            </a:extLst>
          </p:cNvPr>
          <p:cNvSpPr txBox="1">
            <a:spLocks/>
          </p:cNvSpPr>
          <p:nvPr/>
        </p:nvSpPr>
        <p:spPr>
          <a:xfrm>
            <a:off x="5811520" y="5897544"/>
            <a:ext cx="5622218" cy="83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2400" b="1" i="1" dirty="0">
                <a:solidFill>
                  <a:srgbClr val="00B050"/>
                </a:solidFill>
              </a:rPr>
              <a:t>Hoe zit het met personeelskosten?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449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8F018-8682-40FE-8ACE-CB9D4735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B050"/>
                </a:solidFill>
              </a:rPr>
              <a:t>Productiecapaciteit</a:t>
            </a:r>
            <a:endParaRPr lang="nl-NL" sz="44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0CC16A-78EE-4AC7-960D-DB0EC115C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874" y="1978543"/>
            <a:ext cx="7796540" cy="3997828"/>
          </a:xfrm>
        </p:spPr>
        <p:txBody>
          <a:bodyPr>
            <a:normAutofit/>
          </a:bodyPr>
          <a:lstStyle/>
          <a:p>
            <a:r>
              <a:rPr lang="en-US" sz="2800" dirty="0" err="1"/>
              <a:t>Maximale</a:t>
            </a:r>
            <a:r>
              <a:rPr lang="en-US" sz="2800" dirty="0"/>
              <a:t> </a:t>
            </a:r>
            <a:r>
              <a:rPr lang="en-US" sz="2800" dirty="0" err="1"/>
              <a:t>hoeveelheid</a:t>
            </a:r>
            <a:r>
              <a:rPr lang="en-US" sz="2800" dirty="0"/>
              <a:t> </a:t>
            </a:r>
            <a:r>
              <a:rPr lang="en-US" sz="2800" dirty="0" err="1"/>
              <a:t>producten</a:t>
            </a:r>
            <a:r>
              <a:rPr lang="en-US" sz="2800" dirty="0"/>
              <a:t> die </a:t>
            </a:r>
            <a:r>
              <a:rPr lang="en-US" sz="2800" dirty="0" err="1"/>
              <a:t>gemaakt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worden</a:t>
            </a:r>
            <a:endParaRPr lang="en-US" sz="2800" dirty="0"/>
          </a:p>
          <a:p>
            <a:r>
              <a:rPr lang="en-US" sz="2800" dirty="0"/>
              <a:t>Kan </a:t>
            </a:r>
            <a:r>
              <a:rPr lang="en-US" sz="2800" dirty="0" err="1"/>
              <a:t>veranderen</a:t>
            </a:r>
            <a:r>
              <a:rPr lang="en-US" sz="2800" dirty="0"/>
              <a:t> door:</a:t>
            </a:r>
          </a:p>
          <a:p>
            <a:pPr lvl="1"/>
            <a:r>
              <a:rPr lang="en-US" sz="2400" dirty="0"/>
              <a:t>Meer </a:t>
            </a:r>
            <a:r>
              <a:rPr lang="en-US" sz="2400" dirty="0" err="1"/>
              <a:t>personeel</a:t>
            </a:r>
            <a:endParaRPr lang="en-US" sz="2400" dirty="0"/>
          </a:p>
          <a:p>
            <a:pPr lvl="1"/>
            <a:r>
              <a:rPr lang="en-US" sz="2400" dirty="0"/>
              <a:t>Meer machines</a:t>
            </a:r>
          </a:p>
          <a:p>
            <a:pPr lvl="1"/>
            <a:r>
              <a:rPr lang="en-US" sz="2400" dirty="0" err="1"/>
              <a:t>Langere</a:t>
            </a:r>
            <a:r>
              <a:rPr lang="en-US" sz="2400" dirty="0"/>
              <a:t> </a:t>
            </a:r>
            <a:r>
              <a:rPr lang="en-US" sz="2400" dirty="0" err="1"/>
              <a:t>werkweek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7C9124-5858-49AB-AC3E-EC70CAE09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56" y="4123563"/>
            <a:ext cx="3301962" cy="273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A672B-CE4B-4888-AC93-B0A54B7B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B050"/>
                </a:solidFill>
              </a:rPr>
              <a:t>Arbeidsproductiviteit</a:t>
            </a:r>
            <a:endParaRPr lang="nl-NL" sz="44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1789C9-6765-4A83-B4EA-5959AF1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59" y="2052116"/>
            <a:ext cx="8783380" cy="480588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Hoeveel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1 </a:t>
            </a:r>
            <a:r>
              <a:rPr lang="en-US" sz="2800" dirty="0" err="1"/>
              <a:t>werknemer</a:t>
            </a:r>
            <a:r>
              <a:rPr lang="en-US" sz="2800" dirty="0"/>
              <a:t> in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bepaalde</a:t>
            </a:r>
            <a:r>
              <a:rPr lang="en-US" sz="2800" dirty="0"/>
              <a:t> </a:t>
            </a:r>
            <a:r>
              <a:rPr lang="en-US" sz="2800" dirty="0" err="1"/>
              <a:t>tijd</a:t>
            </a:r>
            <a:r>
              <a:rPr lang="en-US" sz="2800" dirty="0"/>
              <a:t> </a:t>
            </a:r>
            <a:r>
              <a:rPr lang="en-US" sz="2800" dirty="0" err="1"/>
              <a:t>maken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Deel</a:t>
            </a:r>
            <a:r>
              <a:rPr lang="en-US" sz="2800" dirty="0"/>
              <a:t> de </a:t>
            </a:r>
            <a:r>
              <a:rPr lang="en-US" sz="2800" dirty="0" err="1"/>
              <a:t>productie</a:t>
            </a:r>
            <a:r>
              <a:rPr lang="en-US" sz="2800" dirty="0"/>
              <a:t> door het </a:t>
            </a:r>
            <a:r>
              <a:rPr lang="en-US" sz="2800" dirty="0" err="1"/>
              <a:t>aantal</a:t>
            </a:r>
            <a:r>
              <a:rPr lang="en-US" sz="2800" dirty="0"/>
              <a:t> </a:t>
            </a:r>
            <a:r>
              <a:rPr lang="en-US" sz="2800" dirty="0" err="1"/>
              <a:t>mensen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aantal</a:t>
            </a:r>
            <a:r>
              <a:rPr lang="en-US" sz="2800" dirty="0"/>
              <a:t> </a:t>
            </a:r>
            <a:r>
              <a:rPr lang="en-US" sz="2800" dirty="0" err="1"/>
              <a:t>gewerkte</a:t>
            </a:r>
            <a:r>
              <a:rPr lang="en-US" sz="2800" dirty="0"/>
              <a:t> </a:t>
            </a:r>
            <a:r>
              <a:rPr lang="en-US" sz="2800" dirty="0" err="1"/>
              <a:t>uren</a:t>
            </a:r>
            <a:endParaRPr lang="en-US" sz="2800" dirty="0"/>
          </a:p>
          <a:p>
            <a:r>
              <a:rPr lang="en-US" sz="2800" dirty="0"/>
              <a:t>Kan </a:t>
            </a:r>
            <a:r>
              <a:rPr lang="en-US" sz="2800" dirty="0" err="1"/>
              <a:t>veranderen</a:t>
            </a:r>
            <a:r>
              <a:rPr lang="en-US" sz="2800" dirty="0"/>
              <a:t> door:</a:t>
            </a:r>
          </a:p>
          <a:p>
            <a:pPr lvl="1"/>
            <a:r>
              <a:rPr lang="en-US" sz="2600" dirty="0" err="1"/>
              <a:t>Mechanisatie</a:t>
            </a:r>
            <a:r>
              <a:rPr lang="en-US" sz="2600" dirty="0"/>
              <a:t>/ </a:t>
            </a:r>
            <a:r>
              <a:rPr lang="en-US" sz="2600" dirty="0" err="1"/>
              <a:t>automatesering</a:t>
            </a:r>
            <a:endParaRPr lang="en-US" sz="2600" dirty="0"/>
          </a:p>
          <a:p>
            <a:pPr lvl="1"/>
            <a:r>
              <a:rPr lang="en-US" sz="2600" dirty="0" err="1"/>
              <a:t>Arbeidsverdeling</a:t>
            </a:r>
            <a:r>
              <a:rPr lang="en-US" sz="2600" dirty="0"/>
              <a:t>/ </a:t>
            </a:r>
            <a:r>
              <a:rPr lang="en-US" sz="2600" dirty="0" err="1"/>
              <a:t>specialisatie</a:t>
            </a:r>
            <a:endParaRPr lang="en-US" sz="2600" dirty="0"/>
          </a:p>
          <a:p>
            <a:pPr lvl="1"/>
            <a:r>
              <a:rPr lang="en-US" sz="2600" dirty="0" err="1"/>
              <a:t>Scholing</a:t>
            </a:r>
            <a:endParaRPr lang="en-US" sz="2600" dirty="0"/>
          </a:p>
          <a:p>
            <a:pPr lvl="1"/>
            <a:r>
              <a:rPr lang="en-US" sz="2600" dirty="0" err="1"/>
              <a:t>Prestatieloon</a:t>
            </a:r>
            <a:endParaRPr lang="en-US" sz="2600" dirty="0"/>
          </a:p>
          <a:p>
            <a:pPr lvl="1"/>
            <a:r>
              <a:rPr lang="en-US" sz="2600" dirty="0" err="1"/>
              <a:t>Betere</a:t>
            </a:r>
            <a:r>
              <a:rPr lang="en-US" sz="2600" dirty="0"/>
              <a:t> </a:t>
            </a:r>
            <a:r>
              <a:rPr lang="en-US" sz="2600" dirty="0" err="1"/>
              <a:t>werkomstandigheden</a:t>
            </a:r>
            <a:r>
              <a:rPr lang="en-US" sz="2600" dirty="0"/>
              <a:t>/ </a:t>
            </a:r>
            <a:r>
              <a:rPr lang="en-US" sz="2600" dirty="0" err="1"/>
              <a:t>sfeer</a:t>
            </a:r>
            <a:endParaRPr lang="en-US" sz="2600" dirty="0"/>
          </a:p>
          <a:p>
            <a:pPr lvl="1"/>
            <a:endParaRPr lang="nl-NL" sz="2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066A36-A355-47D5-8C79-EE2C41B8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909" y="3822192"/>
            <a:ext cx="3690112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09826-2716-4C43-AF0F-9DF4F819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808056"/>
            <a:ext cx="9381419" cy="163339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B050"/>
                </a:solidFill>
              </a:rPr>
              <a:t>Maatschappelijke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opbrengsten</a:t>
            </a:r>
            <a:endParaRPr lang="nl-NL" sz="44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A13189-87CF-47C8-9320-813F3274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2052116"/>
            <a:ext cx="8514511" cy="3997828"/>
          </a:xfrm>
        </p:spPr>
        <p:txBody>
          <a:bodyPr>
            <a:normAutofit/>
          </a:bodyPr>
          <a:lstStyle/>
          <a:p>
            <a:r>
              <a:rPr lang="en-US" sz="2800" dirty="0" err="1"/>
              <a:t>Welke</a:t>
            </a:r>
            <a:r>
              <a:rPr lang="en-US" sz="2800" dirty="0"/>
              <a:t> </a:t>
            </a:r>
            <a:r>
              <a:rPr lang="en-US" sz="2800" dirty="0" err="1"/>
              <a:t>voordelen</a:t>
            </a:r>
            <a:r>
              <a:rPr lang="en-US" sz="2800" dirty="0"/>
              <a:t> </a:t>
            </a:r>
            <a:r>
              <a:rPr lang="en-US" sz="2800" dirty="0" err="1"/>
              <a:t>heeft</a:t>
            </a:r>
            <a:r>
              <a:rPr lang="en-US" sz="2800" dirty="0"/>
              <a:t> het </a:t>
            </a:r>
            <a:r>
              <a:rPr lang="en-US" sz="2800" dirty="0" err="1"/>
              <a:t>voor</a:t>
            </a:r>
            <a:r>
              <a:rPr lang="en-US" sz="2800" dirty="0"/>
              <a:t> de </a:t>
            </a:r>
            <a:r>
              <a:rPr lang="en-US" sz="2800" dirty="0" err="1"/>
              <a:t>samenleving</a:t>
            </a:r>
            <a:r>
              <a:rPr lang="en-US" sz="2800" dirty="0"/>
              <a:t>?</a:t>
            </a:r>
          </a:p>
          <a:p>
            <a:r>
              <a:rPr lang="en-US" sz="2800" dirty="0"/>
              <a:t>Meer  </a:t>
            </a:r>
            <a:r>
              <a:rPr lang="en-US" sz="2800" dirty="0" err="1"/>
              <a:t>productie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meer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werkgelegenheid</a:t>
            </a:r>
            <a:r>
              <a:rPr lang="en-US" sz="2800" dirty="0"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ym typeface="Wingdings" panose="05000000000000000000" pitchFamily="2" charset="2"/>
              </a:rPr>
              <a:t>meer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inkomen</a:t>
            </a:r>
            <a:r>
              <a:rPr lang="en-US" sz="2800" dirty="0"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ym typeface="Wingdings" panose="05000000000000000000" pitchFamily="2" charset="2"/>
              </a:rPr>
              <a:t>meer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welvaart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2700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09826-2716-4C43-AF0F-9DF4F819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808056"/>
            <a:ext cx="9381419" cy="163339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B050"/>
                </a:solidFill>
              </a:rPr>
              <a:t>Maatschappelijke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kosten</a:t>
            </a:r>
            <a:endParaRPr lang="nl-NL" sz="44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A13189-87CF-47C8-9320-813F3274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2052116"/>
            <a:ext cx="8335835" cy="3997828"/>
          </a:xfrm>
        </p:spPr>
        <p:txBody>
          <a:bodyPr>
            <a:normAutofit/>
          </a:bodyPr>
          <a:lstStyle/>
          <a:p>
            <a:r>
              <a:rPr lang="en-US" sz="2800" dirty="0" err="1"/>
              <a:t>Welke</a:t>
            </a:r>
            <a:r>
              <a:rPr lang="en-US" sz="2800" dirty="0"/>
              <a:t> </a:t>
            </a:r>
            <a:r>
              <a:rPr lang="en-US" sz="2800" dirty="0" err="1"/>
              <a:t>nadelen</a:t>
            </a:r>
            <a:r>
              <a:rPr lang="en-US" sz="2800" dirty="0"/>
              <a:t> </a:t>
            </a:r>
            <a:r>
              <a:rPr lang="en-US" sz="2800" dirty="0" err="1"/>
              <a:t>heeft</a:t>
            </a:r>
            <a:r>
              <a:rPr lang="en-US" sz="2800" dirty="0"/>
              <a:t> het </a:t>
            </a:r>
            <a:r>
              <a:rPr lang="en-US" sz="2800" dirty="0" err="1"/>
              <a:t>voor</a:t>
            </a:r>
            <a:r>
              <a:rPr lang="en-US" sz="2800" dirty="0"/>
              <a:t> de </a:t>
            </a:r>
            <a:r>
              <a:rPr lang="en-US" sz="2800" dirty="0" err="1"/>
              <a:t>samenleving</a:t>
            </a:r>
            <a:r>
              <a:rPr lang="en-US" sz="2800" dirty="0"/>
              <a:t>?</a:t>
            </a:r>
          </a:p>
          <a:p>
            <a:r>
              <a:rPr lang="en-US" sz="2800" dirty="0"/>
              <a:t>Meer  </a:t>
            </a:r>
            <a:r>
              <a:rPr lang="en-US" sz="2800" dirty="0" err="1"/>
              <a:t>productie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meer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vervuiling</a:t>
            </a:r>
            <a:r>
              <a:rPr lang="en-US" sz="2800" dirty="0"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ym typeface="Wingdings" panose="05000000000000000000" pitchFamily="2" charset="2"/>
              </a:rPr>
              <a:t>meer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kosten</a:t>
            </a:r>
            <a:r>
              <a:rPr lang="en-US" sz="2800" dirty="0"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ym typeface="Wingdings" panose="05000000000000000000" pitchFamily="2" charset="2"/>
              </a:rPr>
              <a:t>meer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belasting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betalen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7771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22DDC-87AF-4ABF-8025-8D0E56FE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808056"/>
            <a:ext cx="8695619" cy="1596816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B050"/>
                </a:solidFill>
              </a:rPr>
              <a:t>Maatschappelijk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verantwoord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ondernemen</a:t>
            </a:r>
            <a:r>
              <a:rPr lang="en-US" sz="4400" b="1" dirty="0">
                <a:solidFill>
                  <a:srgbClr val="00B050"/>
                </a:solidFill>
              </a:rPr>
              <a:t> (MVO)</a:t>
            </a:r>
            <a:endParaRPr lang="nl-NL" sz="44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5B7AB8-F1DF-4D0C-BEE3-472DE8BC2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3242260"/>
          </a:xfrm>
        </p:spPr>
        <p:txBody>
          <a:bodyPr>
            <a:normAutofit/>
          </a:bodyPr>
          <a:lstStyle/>
          <a:p>
            <a:r>
              <a:rPr lang="en-US" sz="2800" dirty="0" err="1"/>
              <a:t>Bij</a:t>
            </a:r>
            <a:r>
              <a:rPr lang="en-US" sz="2800" dirty="0"/>
              <a:t> de </a:t>
            </a:r>
            <a:r>
              <a:rPr lang="en-US" sz="2800" dirty="0" err="1"/>
              <a:t>productie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rekening</a:t>
            </a:r>
            <a:r>
              <a:rPr lang="en-US" sz="2800" dirty="0"/>
              <a:t> </a:t>
            </a:r>
            <a:r>
              <a:rPr lang="en-US" sz="2800" dirty="0" err="1"/>
              <a:t>gehouden</a:t>
            </a:r>
            <a:r>
              <a:rPr lang="en-US" sz="2800" dirty="0"/>
              <a:t> met de </a:t>
            </a:r>
            <a:r>
              <a:rPr lang="en-US" sz="2800" dirty="0" err="1"/>
              <a:t>gevolgen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mens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milieu</a:t>
            </a:r>
          </a:p>
          <a:p>
            <a:r>
              <a:rPr lang="en-US" sz="2800" dirty="0"/>
              <a:t>De </a:t>
            </a:r>
            <a:r>
              <a:rPr lang="en-US" sz="2800" dirty="0" err="1"/>
              <a:t>vervuiler</a:t>
            </a:r>
            <a:r>
              <a:rPr lang="en-US" sz="2800" dirty="0"/>
              <a:t> </a:t>
            </a:r>
            <a:r>
              <a:rPr lang="en-US" sz="2800" dirty="0" err="1"/>
              <a:t>betaalt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BFADDB-4E0A-4891-A05E-D5181BD6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730" y="4819650"/>
            <a:ext cx="2857500" cy="20383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E4DF801-951C-41F3-85CF-3155B952E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51" y="4819651"/>
            <a:ext cx="3049711" cy="20294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65854B6-D014-4382-A676-3EE59503E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384" y="4819650"/>
            <a:ext cx="3046100" cy="20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6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C9287-A174-4A7A-A8AC-D65C5E28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Aan de slag!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CC9E0C-279C-4AB9-B5F9-C9209DA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1587062"/>
            <a:ext cx="8388387" cy="2658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Nu maken opgaven </a:t>
            </a:r>
            <a:r>
              <a:rPr lang="nl-NL" sz="4000" b="1" i="1" dirty="0">
                <a:solidFill>
                  <a:srgbClr val="00B050"/>
                </a:solidFill>
              </a:rPr>
              <a:t>1 t/m 11 </a:t>
            </a:r>
            <a:r>
              <a:rPr lang="nl-NL" sz="2400" dirty="0"/>
              <a:t>(bladzijde 172)</a:t>
            </a:r>
          </a:p>
          <a:p>
            <a:pPr marL="0" indent="0">
              <a:buNone/>
            </a:pPr>
            <a:r>
              <a:rPr lang="nl-NL" sz="2400" dirty="0"/>
              <a:t>Nakijken gemaakte opgaven met rode pen/ potlood.</a:t>
            </a:r>
          </a:p>
          <a:p>
            <a:pPr marL="0" indent="0">
              <a:buNone/>
            </a:pPr>
            <a:r>
              <a:rPr lang="nl-NL" sz="2400" dirty="0"/>
              <a:t>Opgaven 2, 3c, 8a en 9c mag je in je boek maken.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A0DA368-80F5-4D6C-AC05-488464664F28}"/>
              </a:ext>
            </a:extLst>
          </p:cNvPr>
          <p:cNvSpPr txBox="1">
            <a:spLocks/>
          </p:cNvSpPr>
          <p:nvPr/>
        </p:nvSpPr>
        <p:spPr>
          <a:xfrm>
            <a:off x="2773598" y="4245530"/>
            <a:ext cx="8798641" cy="271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b="1" i="1" dirty="0">
                <a:solidFill>
                  <a:srgbClr val="00B050"/>
                </a:solidFill>
              </a:rPr>
              <a:t>Wat moet je nu kunnen?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dirty="0"/>
              <a:t>Je kunt de productiekosten in twee groepen verdelen.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dirty="0"/>
              <a:t>Je weet wat de productiecapaciteit kan beïnvloeden.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dirty="0"/>
              <a:t>Je kunt rekenen met de arbeidsproductiviteit.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dirty="0"/>
              <a:t>Je weet hoe bedrijven maatschappelijk verantwoord kunnen ondernemen.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758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73</TotalTime>
  <Words>266</Words>
  <Application>Microsoft Office PowerPoint</Application>
  <PresentationFormat>Breedbeeld</PresentationFormat>
  <Paragraphs>44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vaste kosten variabele kosten productiecapaciteit arbeidsproductiviteit mvo</vt:lpstr>
      <vt:lpstr>Vaste of variabele kosten</vt:lpstr>
      <vt:lpstr>Productiecapaciteit</vt:lpstr>
      <vt:lpstr>Arbeidsproductiviteit</vt:lpstr>
      <vt:lpstr>Maatschappelijke opbrengsten</vt:lpstr>
      <vt:lpstr>Maatschappelijke kosten</vt:lpstr>
      <vt:lpstr>Maatschappelijk verantwoord ondernemen (MVO)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Seelen, BMJG (Bernard)</dc:creator>
  <cp:lastModifiedBy>Seelen, BMJG (Bernhard)</cp:lastModifiedBy>
  <cp:revision>2</cp:revision>
  <dcterms:created xsi:type="dcterms:W3CDTF">2020-02-10T13:54:07Z</dcterms:created>
  <dcterms:modified xsi:type="dcterms:W3CDTF">2021-11-19T13:16:35Z</dcterms:modified>
</cp:coreProperties>
</file>